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10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3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4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9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8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7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7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8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08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AFEA-C6D2-4AD0-B35D-E5AAF2E68965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C2B3-1E93-41A5-BB1C-4F6DB2B1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69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2" y="3419820"/>
            <a:ext cx="6858000" cy="4329333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87" y="286714"/>
            <a:ext cx="3533614" cy="302121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223646" y="8961056"/>
            <a:ext cx="3634353" cy="310734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72872" y="3485221"/>
            <a:ext cx="8603741" cy="1384247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0" y="2651838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b="1" u="sng" dirty="0">
                <a:ln w="13462">
                  <a:solidFill>
                    <a:srgbClr val="FF0000"/>
                  </a:solidFill>
                  <a:prstDash val="solid"/>
                </a:ln>
                <a:noFill/>
                <a:effectLst>
                  <a:outerShdw dist="38100" dir="2700000" algn="bl" rotWithShape="0">
                    <a:schemeClr val="accent5"/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イベント会員限定</a:t>
            </a:r>
            <a:r>
              <a:rPr lang="ja-JP" altLang="en-US" sz="4400" b="1" u="sng" dirty="0" smtClean="0">
                <a:ln w="13462">
                  <a:solidFill>
                    <a:srgbClr val="FF0000"/>
                  </a:solidFill>
                  <a:prstDash val="solid"/>
                </a:ln>
                <a:noFill/>
                <a:effectLst>
                  <a:outerShdw dist="38100" dir="2700000" algn="bl" rotWithShape="0">
                    <a:schemeClr val="accent5"/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  <a:endParaRPr lang="ja-JP" altLang="en-US" sz="4400" b="1" u="sng" dirty="0">
              <a:ln w="13462">
                <a:solidFill>
                  <a:srgbClr val="FF0000"/>
                </a:solidFill>
                <a:prstDash val="solid"/>
              </a:ln>
              <a:noFill/>
              <a:effectLst>
                <a:outerShdw dist="38100" dir="2700000" algn="bl" rotWithShape="0">
                  <a:schemeClr val="accent5"/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" y="7813095"/>
            <a:ext cx="6857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10:00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12:00</a:t>
            </a:r>
            <a:endParaRPr lang="en-US" altLang="ja-JP" sz="400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歳～中学生</a:t>
            </a:r>
            <a:endParaRPr lang="ja-JP" altLang="en-US" sz="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集合場所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：三鷹駅　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みどりの窓口前（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9:45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集合）</a:t>
            </a:r>
            <a:endParaRPr lang="ja-JP" altLang="en-US" sz="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開催場所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：三鷹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ジム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（武蔵野市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中町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1-1-8HN28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ビル 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B1F 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料金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：税込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3,000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（登録料・使用料等込）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フロントにて領収</a:t>
            </a:r>
            <a:endParaRPr lang="en-US" altLang="ja-JP" sz="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持ち物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：靴、おやつ、飲み物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440" y="2525576"/>
            <a:ext cx="1001544" cy="99699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906184" y="2587896"/>
            <a:ext cx="951815" cy="98666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144" y="914400"/>
            <a:ext cx="3792548" cy="189411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7764" y="1229366"/>
            <a:ext cx="2905440" cy="114831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377702" y="4860440"/>
            <a:ext cx="363035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◎</a:t>
            </a:r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足</a:t>
            </a:r>
            <a:r>
              <a:rPr lang="ja-JP" altLang="en-US" sz="24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の筋力と股</a:t>
            </a:r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関節の</a:t>
            </a:r>
            <a:endParaRPr lang="en-US" altLang="ja-JP" sz="2400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柔軟性</a:t>
            </a:r>
            <a:r>
              <a:rPr lang="ja-JP" altLang="en-US" sz="24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が</a:t>
            </a:r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高まる</a:t>
            </a:r>
            <a:endParaRPr lang="en-US" altLang="ja-JP" sz="24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ja-JP" altLang="en-US" sz="1400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◎強く</a:t>
            </a:r>
            <a:r>
              <a:rPr lang="ja-JP" altLang="en-US" sz="24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ブレない体幹に</a:t>
            </a:r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なる</a:t>
            </a:r>
            <a:endParaRPr lang="en-US" altLang="ja-JP" sz="24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600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◎集中力・思考力の向上</a:t>
            </a:r>
            <a:endParaRPr lang="en-US" altLang="ja-JP" sz="24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6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4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accent4">
                      <a:lumMod val="60000"/>
                      <a:lumOff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◎計画力・判断力の向上</a:t>
            </a:r>
            <a:endParaRPr lang="ja-JP" altLang="en-US" sz="2400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accent4">
                    <a:lumMod val="60000"/>
                    <a:lumOff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ja-JP" altLang="en-US" dirty="0"/>
          </a:p>
          <a:p>
            <a:endParaRPr kumimoji="1" lang="ja-JP" altLang="en-US" dirty="0">
              <a:effectLst>
                <a:glow rad="127000">
                  <a:schemeClr val="accent1">
                    <a:lumMod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61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18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ボルダリング</dc:title>
  <dc:creator>frontstaff</dc:creator>
  <cp:lastModifiedBy>frontstaff</cp:lastModifiedBy>
  <cp:revision>16</cp:revision>
  <cp:lastPrinted>2018-03-10T11:07:08Z</cp:lastPrinted>
  <dcterms:created xsi:type="dcterms:W3CDTF">2018-03-10T05:33:19Z</dcterms:created>
  <dcterms:modified xsi:type="dcterms:W3CDTF">2018-03-10T11:25:21Z</dcterms:modified>
</cp:coreProperties>
</file>